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8"/>
  </p:notesMasterIdLst>
  <p:sldIdLst>
    <p:sldId id="256" r:id="rId2"/>
    <p:sldId id="257" r:id="rId3"/>
    <p:sldId id="259" r:id="rId4"/>
    <p:sldId id="260" r:id="rId5"/>
    <p:sldId id="261" r:id="rId6"/>
    <p:sldId id="27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C2D76-856F-46A6-AF46-14D47293C986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B70EB-F498-40F7-8D30-DBF0532FEB40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10</a:t>
            </a:fld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11</a:t>
            </a:fld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16</a:t>
            </a:fld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18</a:t>
            </a:fld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19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20</a:t>
            </a:fld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21</a:t>
            </a:fld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24</a:t>
            </a:fld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25</a:t>
            </a:fld>
            <a:endParaRPr 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26</a:t>
            </a:fld>
            <a:endParaRPr lang="pl-P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27</a:t>
            </a:fld>
            <a:endParaRPr lang="pl-P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28</a:t>
            </a:fld>
            <a:endParaRPr lang="pl-P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29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30</a:t>
            </a:fld>
            <a:endParaRPr lang="pl-P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31</a:t>
            </a:fld>
            <a:endParaRPr lang="pl-P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32</a:t>
            </a:fld>
            <a:endParaRPr lang="pl-P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33</a:t>
            </a:fld>
            <a:endParaRPr lang="pl-P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34</a:t>
            </a:fld>
            <a:endParaRPr lang="pl-P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35</a:t>
            </a:fld>
            <a:endParaRPr lang="pl-P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36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B70EB-F498-40F7-8D30-DBF0532FEB40}" type="slidenum">
              <a:rPr lang="pl-PL" smtClean="0"/>
              <a:pPr/>
              <a:t>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ze ściętym i zaokrąglonym rogi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ójkąt prostokątny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10" name="Dowolny kształt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Dowolny kształt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A82CFC-3D6D-42A0-A4BD-C86E704738D3}" type="datetimeFigureOut">
              <a:rPr lang="pl-PL" smtClean="0"/>
              <a:pPr/>
              <a:t>2013-08-21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5B1C5E-C6D8-44AB-94F1-73DB7724365A}" type="slidenum">
              <a:rPr lang="pl-PL" smtClean="0"/>
              <a:pPr/>
              <a:t>‹#›</a:t>
            </a:fld>
            <a:endParaRPr lang="pl-PL"/>
          </a:p>
        </p:txBody>
      </p:sp>
      <p:grpSp>
        <p:nvGrpSpPr>
          <p:cNvPr id="2" name="Grup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Dowolny kształt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Dowolny kształt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>
            <a:normAutofit/>
          </a:bodyPr>
          <a:lstStyle/>
          <a:p>
            <a:r>
              <a:rPr lang="pl-PL" sz="6000" dirty="0" smtClean="0"/>
              <a:t>Druskienniki</a:t>
            </a:r>
            <a:endParaRPr lang="pl-PL" sz="6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52536" y="2204864"/>
            <a:ext cx="6400800" cy="1752600"/>
          </a:xfrm>
        </p:spPr>
        <p:txBody>
          <a:bodyPr>
            <a:normAutofit/>
          </a:bodyPr>
          <a:lstStyle/>
          <a:p>
            <a:r>
              <a:rPr lang="pl-PL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2013</a:t>
            </a:r>
            <a:endParaRPr lang="pl-PL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7" name="Picture 3" descr="F:\IMG_8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6100">
            <a:off x="213425" y="2693636"/>
            <a:ext cx="4525686" cy="301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CAMP 2013 DRUSKIENNIKI\06.08.2013 Wtorek\P8060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7681">
            <a:off x="4442621" y="3395087"/>
            <a:ext cx="4462765" cy="3092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4200" dirty="0" smtClean="0"/>
              <a:t>Tworzenie plakatów o segregacji śmieci</a:t>
            </a:r>
            <a:endParaRPr lang="pl-PL" sz="4200" dirty="0"/>
          </a:p>
        </p:txBody>
      </p:sp>
      <p:pic>
        <p:nvPicPr>
          <p:cNvPr id="10242" name="Picture 2" descr="F:\CAMP 2013 DRUSKIENNIKI\04.08.2013 Niedziela\P8040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90152">
            <a:off x="304096" y="2239321"/>
            <a:ext cx="4615505" cy="346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F:\CAMP 2013 DRUSKIENNIKI\04.08.2013 Niedziela\P80401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31723">
            <a:off x="4256047" y="2930677"/>
            <a:ext cx="4621328" cy="346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Odgrywanie scenek na temat zdrowego stylu życia</a:t>
            </a:r>
            <a:endParaRPr lang="pl-PL" dirty="0"/>
          </a:p>
        </p:txBody>
      </p:sp>
      <p:pic>
        <p:nvPicPr>
          <p:cNvPr id="11267" name="Picture 3" descr="F:\CAMP 2013 DRUSKIENNIKI\04.08.2013 Niedziela\P8040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8274">
            <a:off x="4491413" y="3041501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F:\CAMP 2013 DRUSKIENNIKI\04.08.2013 Niedziela\P8040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61554">
            <a:off x="249172" y="2458830"/>
            <a:ext cx="4565833" cy="3424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95456" cy="1154392"/>
          </a:xfrm>
        </p:spPr>
        <p:txBody>
          <a:bodyPr/>
          <a:lstStyle/>
          <a:p>
            <a:pPr algn="ctr"/>
            <a:r>
              <a:rPr lang="pl-PL" dirty="0" smtClean="0"/>
              <a:t>Wieczór czeski</a:t>
            </a:r>
            <a:endParaRPr lang="pl-PL" dirty="0"/>
          </a:p>
        </p:txBody>
      </p:sp>
      <p:pic>
        <p:nvPicPr>
          <p:cNvPr id="13314" name="Picture 2" descr="https://fbcdn-sphotos-g-a.akamaihd.net/hphotos-ak-ash3/487908_224398167709456_2057368257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79959">
            <a:off x="395536" y="1988840"/>
            <a:ext cx="3096344" cy="4644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https://fbcdn-sphotos-h-a.akamaihd.net/hphotos-ak-ash3/558505_224398057709467_512666702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3368">
            <a:off x="3365536" y="2630529"/>
            <a:ext cx="5256584" cy="3504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Dzień trzeci</a:t>
            </a:r>
            <a:endParaRPr lang="pl-PL" dirty="0"/>
          </a:p>
        </p:txBody>
      </p:sp>
      <p:pic>
        <p:nvPicPr>
          <p:cNvPr id="40962" name="Picture 2" descr="F:\CAMP 2013 DRUSKIENNIKI\05.08.2013 Poniedziałek\P805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8860">
            <a:off x="450866" y="2522592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3" descr="F:\CAMP 2013 DRUSKIENNIKI\05.08.2013 Poniedziałek\P8050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42380">
            <a:off x="4949371" y="2011376"/>
            <a:ext cx="3507854" cy="467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Układanie zdrowego menu</a:t>
            </a:r>
            <a:endParaRPr lang="pl-PL" dirty="0"/>
          </a:p>
        </p:txBody>
      </p:sp>
      <p:pic>
        <p:nvPicPr>
          <p:cNvPr id="47106" name="Picture 2" descr="F:\CAMP 2013 DRUSKIENNIKI\05.08.2013 Poniedziałek\P805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33749">
            <a:off x="4486720" y="3066577"/>
            <a:ext cx="4451987" cy="3338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7" name="Picture 3" descr="F:\CAMP 2013 DRUSKIENNIKI\05.08.2013 Poniedziałek\P805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05599">
            <a:off x="297141" y="2268601"/>
            <a:ext cx="4506600" cy="3379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Przyrządzanie koktajli</a:t>
            </a:r>
            <a:endParaRPr lang="pl-PL" dirty="0"/>
          </a:p>
        </p:txBody>
      </p:sp>
      <p:pic>
        <p:nvPicPr>
          <p:cNvPr id="45061" name="Picture 5" descr="F:\CAMP 2013 DRUSKIENNIKI\05.08.2013 Poniedziałek\P805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65757">
            <a:off x="4559911" y="2684541"/>
            <a:ext cx="4394009" cy="3295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2" name="Picture 6" descr="F:\CAMP 2013 DRUSKIENNIKI\05.08.2013 Poniedziałek\P805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23741">
            <a:off x="327341" y="2676801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Pobyt na farmie ekologicznej, degustacja sera</a:t>
            </a:r>
            <a:endParaRPr lang="pl-PL" dirty="0"/>
          </a:p>
        </p:txBody>
      </p:sp>
      <p:pic>
        <p:nvPicPr>
          <p:cNvPr id="48130" name="Picture 2" descr="F:\CAMP 2013 DRUSKIENNIKI\05.08.2013 Poniedziałek\P8050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3785">
            <a:off x="190976" y="2108934"/>
            <a:ext cx="4715453" cy="3536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 descr="F:\CAMP 2013 DRUSKIENNIKI\05.08.2013 Poniedziałek\P80500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1423">
            <a:off x="4472247" y="3293542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Wieczór niemiecki</a:t>
            </a:r>
            <a:endParaRPr lang="pl-PL" dirty="0"/>
          </a:p>
        </p:txBody>
      </p:sp>
      <p:pic>
        <p:nvPicPr>
          <p:cNvPr id="50178" name="Picture 2" descr="https://fbcdn-sphotos-g-a.akamaihd.net/hphotos-ak-frc3/1148947_224763817672891_170248244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7193">
            <a:off x="255579" y="2960484"/>
            <a:ext cx="5141185" cy="342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2" name="Picture 6" descr="https://fbcdn-sphotos-h-a.akamaihd.net/hphotos-ak-ash3/543817_224763721006234_332455390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61897">
            <a:off x="5304880" y="1597743"/>
            <a:ext cx="3361769" cy="5042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Dzień czwarty</a:t>
            </a:r>
            <a:endParaRPr lang="pl-PL" dirty="0"/>
          </a:p>
        </p:txBody>
      </p:sp>
      <p:pic>
        <p:nvPicPr>
          <p:cNvPr id="2050" name="Picture 2" descr="https://fbcdn-sphotos-a-a.akamaihd.net/hphotos-ak-prn1/14490_224765954339344_71134479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3905">
            <a:off x="34990" y="2924944"/>
            <a:ext cx="486053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fbcdn-sphotos-g-a.akamaihd.net/hphotos-ak-ash4/1012697_224844567664816_1313494951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0146">
            <a:off x="4065854" y="1800048"/>
            <a:ext cx="4634760" cy="3089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Park linowy</a:t>
            </a:r>
            <a:endParaRPr lang="pl-PL" dirty="0"/>
          </a:p>
        </p:txBody>
      </p:sp>
      <p:pic>
        <p:nvPicPr>
          <p:cNvPr id="56322" name="Picture 2" descr="https://fbcdn-sphotos-g-a.akamaihd.net/hphotos-ak-frc1/999870_224765404339399_1636021243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1157">
            <a:off x="251520" y="3284984"/>
            <a:ext cx="4824536" cy="3216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https://fbcdn-sphotos-b-a.akamaihd.net/hphotos-ak-ash4/1002159_224765247672748_1457242823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8735">
            <a:off x="4413757" y="2034309"/>
            <a:ext cx="4608512" cy="307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5832648" cy="1143000"/>
          </a:xfrm>
        </p:spPr>
        <p:txBody>
          <a:bodyPr/>
          <a:lstStyle/>
          <a:p>
            <a:pPr algn="ctr"/>
            <a:r>
              <a:rPr lang="pl-PL" dirty="0" smtClean="0"/>
              <a:t>Dzień pierwszy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2050" name="Picture 2" descr="F:\CAMP 2013 DRUSKIENNIKI\03.08.2013 Sobota\P8030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9419">
            <a:off x="168256" y="2580803"/>
            <a:ext cx="4506567" cy="3379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CAMP 2013 DRUSKIENNIKI\03.08.2013 Sobota\P803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00586">
            <a:off x="4392825" y="2713051"/>
            <a:ext cx="4492948" cy="3369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7347" name="Picture 3" descr="F:\CAMP 2013 DRUSKIENNIKI\06.08.2013 Wtorek\P8060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1806">
            <a:off x="727204" y="3518670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9" name="Picture 5" descr="https://fbcdn-sphotos-h-a.akamaihd.net/hphotos-ak-frc3/1148971_224768141005792_50042741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4565">
            <a:off x="4720611" y="3432181"/>
            <a:ext cx="4283969" cy="2855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1" name="Picture 7" descr="https://fbcdn-sphotos-f-a.akamaihd.net/hphotos-ak-ash3/524042_224768077672465_284197215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89267">
            <a:off x="433954" y="552500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2" name="Picture 8" descr="F:\CAMP 2013 DRUSKIENNIKI\06.08.2013 Wtorek\P80600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1551">
            <a:off x="4511230" y="373518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Wieczór polski</a:t>
            </a:r>
            <a:endParaRPr lang="pl-PL" dirty="0"/>
          </a:p>
        </p:txBody>
      </p:sp>
      <p:pic>
        <p:nvPicPr>
          <p:cNvPr id="59394" name="Picture 2" descr="F:\CAMP 2013 DRUSKIENNIKI\06.08.2013 Wtorek\P80601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2748">
            <a:off x="191832" y="1966708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7" name="Picture 5" descr="F:\CAMP 2013 DRUSKIENNIKI\06.08.2013 Wtorek\P80601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0998">
            <a:off x="4211960" y="3212976"/>
            <a:ext cx="4536504" cy="340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0418" name="Picture 2" descr="F:\CAMP 2013 DRUSKIENNIKI\06.08.2013 Wtorek\P8060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56653">
            <a:off x="395536" y="404664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9" name="Picture 3" descr="F:\CAMP 2013 DRUSKIENNIKI\06.08.2013 Wtorek\P80601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5691">
            <a:off x="4472933" y="564590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0" name="Picture 4" descr="F:\CAMP 2013 DRUSKIENNIKI\06.08.2013 Wtorek\P80600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77123">
            <a:off x="276593" y="3416984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1" name="Picture 5" descr="F:\CAMP 2013 DRUSKIENNIKI\06.08.2013 Wtorek\P80601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16558">
            <a:off x="4317526" y="3467963"/>
            <a:ext cx="4152523" cy="3114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Dzień piąty</a:t>
            </a:r>
            <a:endParaRPr lang="pl-PL" dirty="0"/>
          </a:p>
        </p:txBody>
      </p:sp>
      <p:pic>
        <p:nvPicPr>
          <p:cNvPr id="72705" name="Picture 1" descr="F:\CAMP 2013 DRUSKIENNIKI\07.08.2013    Środa\P807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0042">
            <a:off x="191752" y="1965388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6" name="Picture 2" descr="F:\CAMP 2013 DRUSKIENNIKI\07.08.2013    Środa\P8070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60103">
            <a:off x="4324293" y="3190633"/>
            <a:ext cx="4702472" cy="352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Tworzenie latawców</a:t>
            </a:r>
            <a:endParaRPr lang="pl-PL" dirty="0"/>
          </a:p>
        </p:txBody>
      </p:sp>
      <p:pic>
        <p:nvPicPr>
          <p:cNvPr id="61442" name="Picture 2" descr="F:\CAMP 2013 DRUSKIENNIKI\07.08.2013    Środa\P807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7108">
            <a:off x="171323" y="2152838"/>
            <a:ext cx="4664577" cy="3498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3" name="Picture 3" descr="F:\CAMP 2013 DRUSKIENNIKI\07.08.2013    Środa\P807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6753">
            <a:off x="4408857" y="2832430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F:\CAMP 2013 DRUSKIENNIKI\07.08.2013    Środa\P807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6170">
            <a:off x="395536" y="764704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7" name="Picture 3" descr="F:\CAMP 2013 DRUSKIENNIKI\07.08.2013    Środa\P807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7011">
            <a:off x="4169727" y="645553"/>
            <a:ext cx="4078872" cy="3059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8" name="Picture 4" descr="F:\CAMP 2013 DRUSKIENNIKI\07.08.2013    Środa\P8070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68102">
            <a:off x="467544" y="3645024"/>
            <a:ext cx="39604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9" name="Picture 5" descr="F:\CAMP 2013 DRUSKIENNIKI\07.08.2013    Środa\P8070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00311">
            <a:off x="4298878" y="3519937"/>
            <a:ext cx="4016494" cy="3012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Puszczanie latawców</a:t>
            </a:r>
            <a:endParaRPr lang="pl-PL" dirty="0"/>
          </a:p>
        </p:txBody>
      </p:sp>
      <p:pic>
        <p:nvPicPr>
          <p:cNvPr id="63490" name="Picture 2" descr="F:\CAMP 2013 DRUSKIENNIKI\07.08.2013    Środa\P807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37823">
            <a:off x="0" y="255628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1" name="Picture 3" descr="F:\CAMP 2013 DRUSKIENNIKI\07.08.2013    Środa\P8070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4361">
            <a:off x="4436295" y="2483543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F:\CAMP 2013 DRUSKIENNIKI\07.08.2013    Środa\P8070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7720">
            <a:off x="0" y="476672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5" name="Picture 3" descr="F:\CAMP 2013 DRUSKIENNIKI\07.08.2013    Środa\P80700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98468">
            <a:off x="132494" y="3463563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F:\CAMP 2013 DRUSKIENNIKI\07.08.2013    Środa\P8070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189045">
            <a:off x="3434338" y="1198188"/>
            <a:ext cx="6309319" cy="4731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1143000"/>
          </a:xfrm>
        </p:spPr>
        <p:txBody>
          <a:bodyPr/>
          <a:lstStyle/>
          <a:p>
            <a:pPr algn="ctr"/>
            <a:r>
              <a:rPr lang="pl-PL" dirty="0" smtClean="0"/>
              <a:t>Koncert zespołu TIMOHI</a:t>
            </a:r>
            <a:endParaRPr lang="pl-PL" dirty="0"/>
          </a:p>
        </p:txBody>
      </p:sp>
      <p:pic>
        <p:nvPicPr>
          <p:cNvPr id="66562" name="Picture 2" descr="https://fbcdn-sphotos-h-a.akamaihd.net/hphotos-ak-ash3/935872_225138480968758_78140150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19">
            <a:off x="467544" y="1565411"/>
            <a:ext cx="3528392" cy="5292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4" name="Picture 4" descr="https://fbcdn-sphotos-c-a.akamaihd.net/hphotos-ak-prn1/535763_225138800968726_1553729745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7831">
            <a:off x="3788654" y="1320982"/>
            <a:ext cx="4311899" cy="287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6" name="Picture 6" descr="https://fbcdn-sphotos-e-a.akamaihd.net/hphotos-ak-prn1/535777_225138567635416_1668376110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073690"/>
            <a:ext cx="4176464" cy="278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05800" cy="1143000"/>
          </a:xfrm>
        </p:spPr>
        <p:txBody>
          <a:bodyPr/>
          <a:lstStyle/>
          <a:p>
            <a:pPr algn="ctr"/>
            <a:r>
              <a:rPr lang="pl-PL" dirty="0" smtClean="0"/>
              <a:t>Dzień szósty</a:t>
            </a:r>
            <a:endParaRPr lang="pl-PL" dirty="0"/>
          </a:p>
        </p:txBody>
      </p:sp>
      <p:pic>
        <p:nvPicPr>
          <p:cNvPr id="82945" name="Picture 1" descr="F:\CAMP 2013 DRUSKIENNIKI\08.08.2013 Czwartek\P8080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0027">
            <a:off x="211832" y="2067965"/>
            <a:ext cx="447599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6" name="Picture 2" descr="F:\CAMP 2013 DRUSKIENNIKI\08.08.2013 Czwartek\P8080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59520">
            <a:off x="4100968" y="2453641"/>
            <a:ext cx="4687258" cy="3515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Gry i zabawy integracyjne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098" name="Picture 2" descr="F:\CAMP 2013 DRUSKIENNIKI\03.08.2013 Sobota\P8030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0731">
            <a:off x="4553894" y="3119124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F:\CAMP 2013 DRUSKIENNIKI\03.08.2013 Sobota\P8030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7236">
            <a:off x="375108" y="1797529"/>
            <a:ext cx="4475989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Tworzenie ramek na zdjęcia</a:t>
            </a:r>
            <a:endParaRPr lang="pl-PL" dirty="0"/>
          </a:p>
        </p:txBody>
      </p:sp>
      <p:pic>
        <p:nvPicPr>
          <p:cNvPr id="75778" name="Picture 2" descr="F:\CAMP 2013 DRUSKIENNIKI\08.08.2013 Czwartek\P8080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349">
            <a:off x="13069" y="2383069"/>
            <a:ext cx="4697515" cy="352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79" name="Picture 3" descr="F:\CAMP 2013 DRUSKIENNIKI\08.08.2013 Czwartek\P8080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02713">
            <a:off x="4538155" y="2691530"/>
            <a:ext cx="451250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Wykonywanie gąbki z mydła i wełny</a:t>
            </a:r>
            <a:endParaRPr lang="pl-PL" dirty="0"/>
          </a:p>
        </p:txBody>
      </p:sp>
      <p:pic>
        <p:nvPicPr>
          <p:cNvPr id="76802" name="Picture 2" descr="F:\CAMP 2013 DRUSKIENNIKI\08.08.2013 Czwartek\P808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9680">
            <a:off x="143902" y="1958358"/>
            <a:ext cx="4568775" cy="3426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3" name="Picture 3" descr="F:\CAMP 2013 DRUSKIENNIKI\08.08.2013 Czwartek\P808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33048">
            <a:off x="4622189" y="2527519"/>
            <a:ext cx="4353584" cy="3265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Wieczór filmowy</a:t>
            </a:r>
            <a:endParaRPr lang="pl-PL" dirty="0"/>
          </a:p>
        </p:txBody>
      </p:sp>
      <p:pic>
        <p:nvPicPr>
          <p:cNvPr id="78850" name="Picture 2" descr="https://fbcdn-sphotos-g-a.akamaihd.net/hphotos-ak-ash4/1002489_225513054264634_157535173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3668">
            <a:off x="179512" y="1772816"/>
            <a:ext cx="3294111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2" name="Picture 4" descr="https://fbcdn-sphotos-e-a.akamaihd.net/hphotos-ak-ash4/1004693_225513030931303_1886235119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24988">
            <a:off x="3491880" y="2852936"/>
            <a:ext cx="5327576" cy="3551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s://fbcdn-sphotos-f-a.akamaihd.net/hphotos-ak-frc3/969638_225513274264612_96391454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47166">
            <a:off x="703891" y="3546319"/>
            <a:ext cx="421246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https://fbcdn-sphotos-e-a.akamaihd.net/hphotos-ak-ash3/1098103_225512850931321_1178390680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47836">
            <a:off x="532233" y="503548"/>
            <a:ext cx="453650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0" name="Picture 8" descr="https://fbcdn-sphotos-d-a.akamaihd.net/hphotos-ak-prn1/935881_225513304264609_591602667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1222">
            <a:off x="4860032" y="944724"/>
            <a:ext cx="3600400" cy="54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Dzień siódmy</a:t>
            </a:r>
            <a:endParaRPr lang="pl-PL" dirty="0"/>
          </a:p>
        </p:txBody>
      </p:sp>
      <p:pic>
        <p:nvPicPr>
          <p:cNvPr id="1026" name="Picture 2" descr="F:\CAMP 2013 DRUSKIENNIKI\03.08.2013 Sobota\P8030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988840"/>
            <a:ext cx="5904656" cy="4428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Spotkanie z burmistrzem,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wspólne </a:t>
            </a:r>
            <a:r>
              <a:rPr lang="pl-PL" dirty="0" smtClean="0"/>
              <a:t>pamiątkowe zdjęcie</a:t>
            </a:r>
            <a:endParaRPr lang="pl-PL" dirty="0"/>
          </a:p>
        </p:txBody>
      </p:sp>
      <p:pic>
        <p:nvPicPr>
          <p:cNvPr id="2050" name="Picture 2" descr="F:\CAMP 2013 DRUSKIENNIKI\03.08.2013 Sobota\P803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53422">
            <a:off x="411549" y="2065071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IMG_85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89811">
            <a:off x="4211960" y="3356992"/>
            <a:ext cx="4716016" cy="31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Dziękuję za uwagę</a:t>
            </a:r>
            <a:endParaRPr lang="pl-PL" dirty="0"/>
          </a:p>
        </p:txBody>
      </p:sp>
      <p:pic>
        <p:nvPicPr>
          <p:cNvPr id="4097" name="Picture 1" descr="F:\CAMP 2013 DRUSKIENNIKI\07.08.2013    Środa\P807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6552728" cy="49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algn="ctr"/>
            <a:r>
              <a:rPr lang="pl-PL" dirty="0" smtClean="0"/>
              <a:t>Polski poczęstunek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122" name="Picture 2" descr="F:\CAMP 2013 DRUSKIENNIKI\03.08.2013 Sobota\P8030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0983">
            <a:off x="359773" y="1680374"/>
            <a:ext cx="4491684" cy="3368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CAMP 2013 DRUSKIENNIKI\03.08.2013 Sobota\P80300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00707">
            <a:off x="4315606" y="2951734"/>
            <a:ext cx="4381533" cy="32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146" name="Picture 2" descr="F:\CAMP 2013 DRUSKIENNIKI\03.08.2013 Sobota\P8030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8522">
            <a:off x="467544" y="332656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F:\CAMP 2013 DRUSKIENNIKI\03.08.2013 Sobota\P8030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50592">
            <a:off x="4679570" y="76732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F:\CAMP 2013 DRUSKIENNIKI\03.08.2013 Sobota\P8030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91122">
            <a:off x="395536" y="3429000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F:\CAMP 2013 DRUSKIENNIKI\03.08.2013 Sobota\P80300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76486">
            <a:off x="4809959" y="3685113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Projektowanie plakatów na temat segregacji  odpadów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3010" name="Picture 2" descr="https://fbcdn-sphotos-d-a.akamaihd.net/hphotos-ak-frc3/971196_224394137709859_96857595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62725">
            <a:off x="845610" y="1793084"/>
            <a:ext cx="3206614" cy="4809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 descr="https://fbcdn-sphotos-b-a.akamaihd.net/hphotos-ak-ash3/523434_224394237709849_1274120511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8526">
            <a:off x="3999381" y="2792256"/>
            <a:ext cx="4887761" cy="3258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Wieczór litewski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170" name="Picture 2" descr="F:\CAMP 2013 DRUSKIENNIKI\03.08.2013 Sobota\P8030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0664">
            <a:off x="368436" y="2364366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F:\CAMP 2013 DRUSKIENNIKI\03.08.2013 Sobota\P8030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3117">
            <a:off x="4499992" y="2276872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Dzień drugi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9394" name="Picture 2" descr="https://fbcdn-sphotos-f-a.akamaihd.net/hphotos-ak-prn1/535734_224398054376134_733852335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3511">
            <a:off x="323528" y="1916832"/>
            <a:ext cx="4824028" cy="3216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6" name="Picture 4" descr="https://fbcdn-sphotos-f-a.akamaihd.net/hphotos-ak-ash4/1002509_224396954376244_205096673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79927">
            <a:off x="4067944" y="3429000"/>
            <a:ext cx="48605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Poznawanie obcych języków</a:t>
            </a:r>
            <a:endParaRPr lang="pl-PL" dirty="0"/>
          </a:p>
        </p:txBody>
      </p:sp>
      <p:pic>
        <p:nvPicPr>
          <p:cNvPr id="9218" name="Picture 2" descr="F:\CAMP 2013 DRUSKIENNIKI\04.08.2013 Niedziela\P8040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37231">
            <a:off x="899592" y="1916832"/>
            <a:ext cx="345638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F:\CAMP 2013 DRUSKIENNIKI\04.08.2013 Niedziela\P80401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4082">
            <a:off x="4218097" y="2742604"/>
            <a:ext cx="4511230" cy="338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pływ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rzepły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rzepły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297</TotalTime>
  <Words>127</Words>
  <Application>Microsoft Office PowerPoint</Application>
  <PresentationFormat>Pokaz na ekranie (4:3)</PresentationFormat>
  <Paragraphs>68</Paragraphs>
  <Slides>36</Slides>
  <Notes>36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37" baseType="lpstr">
      <vt:lpstr>Przepływ</vt:lpstr>
      <vt:lpstr>Druskienniki</vt:lpstr>
      <vt:lpstr>Dzień pierwszy</vt:lpstr>
      <vt:lpstr>Gry i zabawy integracyjne</vt:lpstr>
      <vt:lpstr>Polski poczęstunek</vt:lpstr>
      <vt:lpstr> </vt:lpstr>
      <vt:lpstr>Projektowanie plakatów na temat segregacji  odpadów</vt:lpstr>
      <vt:lpstr>Wieczór litewski</vt:lpstr>
      <vt:lpstr>Dzień drugi </vt:lpstr>
      <vt:lpstr>Poznawanie obcych języków</vt:lpstr>
      <vt:lpstr>Tworzenie plakatów o segregacji śmieci</vt:lpstr>
      <vt:lpstr>Odgrywanie scenek na temat zdrowego stylu życia</vt:lpstr>
      <vt:lpstr>Wieczór czeski</vt:lpstr>
      <vt:lpstr>Dzień trzeci</vt:lpstr>
      <vt:lpstr>Układanie zdrowego menu</vt:lpstr>
      <vt:lpstr>Przyrządzanie koktajli</vt:lpstr>
      <vt:lpstr>Pobyt na farmie ekologicznej, degustacja sera</vt:lpstr>
      <vt:lpstr>Wieczór niemiecki</vt:lpstr>
      <vt:lpstr>Dzień czwarty</vt:lpstr>
      <vt:lpstr>Park linowy</vt:lpstr>
      <vt:lpstr>Slajd 20</vt:lpstr>
      <vt:lpstr>Wieczór polski</vt:lpstr>
      <vt:lpstr>Slajd 22</vt:lpstr>
      <vt:lpstr>Dzień piąty</vt:lpstr>
      <vt:lpstr>Tworzenie latawców</vt:lpstr>
      <vt:lpstr>Slajd 25</vt:lpstr>
      <vt:lpstr>Puszczanie latawców</vt:lpstr>
      <vt:lpstr>Slajd 27</vt:lpstr>
      <vt:lpstr>Koncert zespołu TIMOHI</vt:lpstr>
      <vt:lpstr>Dzień szósty</vt:lpstr>
      <vt:lpstr>Tworzenie ramek na zdjęcia</vt:lpstr>
      <vt:lpstr>Wykonywanie gąbki z mydła i wełny</vt:lpstr>
      <vt:lpstr>Wieczór filmowy</vt:lpstr>
      <vt:lpstr>Slajd 33</vt:lpstr>
      <vt:lpstr>Dzień siódmy</vt:lpstr>
      <vt:lpstr>Spotkanie z burmistrzem,  wspólne pamiątkowe zdjęcie</vt:lpstr>
      <vt:lpstr>Dziękuję za uwagę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Druskienniki</dc:title>
  <dc:creator>Łukasz</dc:creator>
  <cp:lastModifiedBy>ewakotyrba</cp:lastModifiedBy>
  <cp:revision>34</cp:revision>
  <dcterms:created xsi:type="dcterms:W3CDTF">2013-08-12T16:16:21Z</dcterms:created>
  <dcterms:modified xsi:type="dcterms:W3CDTF">2013-08-21T09:33:07Z</dcterms:modified>
</cp:coreProperties>
</file>